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4"/>
  </p:notesMasterIdLst>
  <p:sldIdLst>
    <p:sldId id="353" r:id="rId2"/>
    <p:sldId id="354" r:id="rId3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>
        <p:scale>
          <a:sx n="90" d="100"/>
          <a:sy n="90" d="100"/>
        </p:scale>
        <p:origin x="-798" y="-234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01242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640059"/>
            <a:ext cx="8458200" cy="916781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914650"/>
            <a:ext cx="8458200" cy="685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29.12.2021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29.12.2021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57150"/>
            <a:ext cx="2895600" cy="216694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258367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8458200" cy="9144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29.12.2021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210314"/>
            <a:ext cx="8686800" cy="888619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41910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3434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29.12.2021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4057650"/>
            <a:ext cx="8610600" cy="661988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500062"/>
            <a:ext cx="4290556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6" y="500062"/>
            <a:ext cx="4292241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987028"/>
            <a:ext cx="429055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987028"/>
            <a:ext cx="428853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29.12.2021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4857750"/>
            <a:ext cx="762000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451485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29.12.2021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29.12.2021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4386838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114800"/>
            <a:ext cx="8458200" cy="390525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1" y="457200"/>
            <a:ext cx="3008313" cy="360045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457200"/>
            <a:ext cx="5340350" cy="3600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29.12.2021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462476"/>
            <a:ext cx="5029200" cy="274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29.12.2021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3745320"/>
            <a:ext cx="5867400" cy="391716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4149913"/>
            <a:ext cx="5867400" cy="576263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29.12.2021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411957"/>
            <a:ext cx="1828800" cy="4388644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11957"/>
            <a:ext cx="6248400" cy="438864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29.12.2021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165622"/>
            <a:ext cx="86868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57150"/>
            <a:ext cx="2514600" cy="216694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29.12.2021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57150"/>
            <a:ext cx="3352800" cy="216694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4857751"/>
            <a:ext cx="762000" cy="183356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342900"/>
            <a:ext cx="8686800" cy="6286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79349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00034" y="0"/>
            <a:ext cx="5900043" cy="456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t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Әтнә 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21820" y="1179375"/>
            <a:ext cx="27542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Районда Туган телләр һәм бердәмлек елын йомгаклау кичәсе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blob:https://web.whatsapp.com/b3b84d13-d39c-4a3d-a2c7-f8032c0515e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blob:https://web.whatsapp.com/b3b84d13-d39c-4a3d-a2c7-f8032c0515e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2" descr="C:\Users\Админ\Desktop\лейсан\164069766625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27" r="25319" b="53342"/>
          <a:stretch/>
        </p:blipFill>
        <p:spPr bwMode="auto">
          <a:xfrm>
            <a:off x="165405" y="1721435"/>
            <a:ext cx="2004224" cy="1769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Админ\Desktop\лейсан\164069766626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" t="16262" r="-238" b="53253"/>
          <a:stretch/>
        </p:blipFill>
        <p:spPr bwMode="auto">
          <a:xfrm>
            <a:off x="5437923" y="314092"/>
            <a:ext cx="2788251" cy="18416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C:\Users\Админ\Desktop\лейсан\164069766627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3" b="52888"/>
          <a:stretch/>
        </p:blipFill>
        <p:spPr bwMode="auto">
          <a:xfrm>
            <a:off x="4572000" y="3280739"/>
            <a:ext cx="2449513" cy="16441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:\Users\Админ\Desktop\лейсан\164069766627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1" r="12141" b="53428"/>
          <a:stretch/>
        </p:blipFill>
        <p:spPr bwMode="auto">
          <a:xfrm>
            <a:off x="307975" y="377048"/>
            <a:ext cx="1909560" cy="14236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Админ\Desktop\лейсан\IMG-20211229-WA000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21" b="8482"/>
          <a:stretch/>
        </p:blipFill>
        <p:spPr bwMode="auto">
          <a:xfrm>
            <a:off x="7092280" y="2355726"/>
            <a:ext cx="1923541" cy="20194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C:\Users\Админ\Desktop\лейсан\IMG-20211229-WA001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820" y="2155782"/>
            <a:ext cx="2250180" cy="19876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C:\Users\Админ\Desktop\лейсан\IMG-20211229-WA0010 (1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25" y="3547105"/>
            <a:ext cx="1486060" cy="14489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43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987824" y="1885076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С.Хәкимнең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110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еллык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юбилеена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багышланган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чара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Новая папка\IMG-20211229-WA00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9" y="2629265"/>
            <a:ext cx="3116731" cy="23375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esktop\Новая папка\IMG-20211229-WA00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062" y="223710"/>
            <a:ext cx="2857208" cy="13518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esktop\Новая папка\IMG-20211229-WA00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67" y="195486"/>
            <a:ext cx="3196128" cy="1512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1\Desktop\Новая папка\IMG-20211229-WA002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096" y="384564"/>
            <a:ext cx="2000682" cy="1500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1\Desktop\Новая папка\IMG-20211229-WA002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850" y="1920923"/>
            <a:ext cx="2692996" cy="20197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1\Desktop\Новая папка\IMG-20211229-WA002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85456" y="2984975"/>
            <a:ext cx="2689393" cy="20170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3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3754</TotalTime>
  <Words>19</Words>
  <Application>Microsoft Office PowerPoint</Application>
  <PresentationFormat>Экран (16:9)</PresentationFormat>
  <Paragraphs>5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Трек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1</cp:lastModifiedBy>
  <cp:revision>547</cp:revision>
  <cp:lastPrinted>2021-02-01T07:48:05Z</cp:lastPrinted>
  <dcterms:created xsi:type="dcterms:W3CDTF">2015-10-13T08:15:21Z</dcterms:created>
  <dcterms:modified xsi:type="dcterms:W3CDTF">2021-12-29T07:45:58Z</dcterms:modified>
</cp:coreProperties>
</file>